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8" r:id="rId11"/>
    <p:sldId id="259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CBCD"/>
    <a:srgbClr val="78BBBC"/>
    <a:srgbClr val="82CA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17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5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2B9F8E-D4E8-4C7B-A2D5-30CE95840C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" t="7262" b="17487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7BF22B82-E72A-4376-9231-9846D4BFF70A}"/>
              </a:ext>
            </a:extLst>
          </p:cNvPr>
          <p:cNvSpPr/>
          <p:nvPr/>
        </p:nvSpPr>
        <p:spPr>
          <a:xfrm>
            <a:off x="5234382" y="4593453"/>
            <a:ext cx="1723233" cy="106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333956-1935-4420-B421-EF4DB03A2B3E}"/>
              </a:ext>
            </a:extLst>
          </p:cNvPr>
          <p:cNvSpPr/>
          <p:nvPr/>
        </p:nvSpPr>
        <p:spPr>
          <a:xfrm>
            <a:off x="6994079" y="4989250"/>
            <a:ext cx="1340528" cy="275208"/>
          </a:xfrm>
          <a:prstGeom prst="rect">
            <a:avLst/>
          </a:prstGeom>
          <a:solidFill>
            <a:srgbClr val="82C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85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7B7836-FA82-49EB-819C-385D4BB6A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6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D5461D3C-6053-4775-A73F-B207F90DF3D4}"/>
              </a:ext>
            </a:extLst>
          </p:cNvPr>
          <p:cNvSpPr/>
          <p:nvPr/>
        </p:nvSpPr>
        <p:spPr>
          <a:xfrm>
            <a:off x="1103243" y="1828800"/>
            <a:ext cx="9988827" cy="3778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593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87EB5ED2-D541-454A-A4EA-F87E713AE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FD2C6F04-C9E5-4BF9-AB0D-CC0FC1CE04DE}"/>
              </a:ext>
            </a:extLst>
          </p:cNvPr>
          <p:cNvSpPr/>
          <p:nvPr/>
        </p:nvSpPr>
        <p:spPr>
          <a:xfrm>
            <a:off x="1093304" y="2037522"/>
            <a:ext cx="9998766" cy="3478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1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C65086A-31FA-41B6-98E2-E7C9EC035F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1F685809-0316-4D36-B36D-8EC6FA12FDEA}"/>
              </a:ext>
            </a:extLst>
          </p:cNvPr>
          <p:cNvSpPr/>
          <p:nvPr/>
        </p:nvSpPr>
        <p:spPr>
          <a:xfrm>
            <a:off x="1053548" y="1918252"/>
            <a:ext cx="10058400" cy="3458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691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AC9FAD-0742-4610-B2BA-7563ED6E4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2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DCF37F20-1D05-42EA-B71E-BBA3370D920A}"/>
              </a:ext>
            </a:extLst>
          </p:cNvPr>
          <p:cNvSpPr/>
          <p:nvPr/>
        </p:nvSpPr>
        <p:spPr>
          <a:xfrm>
            <a:off x="1103243" y="2027583"/>
            <a:ext cx="9988827" cy="3763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777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369104-1CDA-481E-8ED0-4E0148438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4"/>
          <a:stretch/>
        </p:blipFill>
        <p:spPr>
          <a:xfrm>
            <a:off x="0" y="-4764"/>
            <a:ext cx="12234863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389AB40-6E36-4523-AC95-0E2EBB60A62A}"/>
              </a:ext>
            </a:extLst>
          </p:cNvPr>
          <p:cNvSpPr/>
          <p:nvPr/>
        </p:nvSpPr>
        <p:spPr>
          <a:xfrm>
            <a:off x="2643434" y="3424231"/>
            <a:ext cx="1884178" cy="260002"/>
          </a:xfrm>
          <a:prstGeom prst="rect">
            <a:avLst/>
          </a:prstGeom>
          <a:solidFill>
            <a:srgbClr val="82CA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23E05E5B-5499-43C4-B746-81C4F2CC509B}"/>
              </a:ext>
            </a:extLst>
          </p:cNvPr>
          <p:cNvSpPr/>
          <p:nvPr/>
        </p:nvSpPr>
        <p:spPr>
          <a:xfrm>
            <a:off x="1056443" y="3178206"/>
            <a:ext cx="1491448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07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83D4484C-BFA9-456E-9981-987824064FCF}"/>
              </a:ext>
            </a:extLst>
          </p:cNvPr>
          <p:cNvSpPr/>
          <p:nvPr/>
        </p:nvSpPr>
        <p:spPr>
          <a:xfrm>
            <a:off x="5655365" y="5943600"/>
            <a:ext cx="874644" cy="487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823E35-FAC7-4348-91A7-FABC5047D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009" y="5943600"/>
            <a:ext cx="3324205" cy="644490"/>
          </a:xfrm>
          <a:prstGeom prst="rect">
            <a:avLst/>
          </a:prstGeom>
        </p:spPr>
      </p:pic>
      <p:pic>
        <p:nvPicPr>
          <p:cNvPr id="9" name="Picture 8">
            <a:hlinkClick r:id="rId2" action="ppaction://hlinksldjump"/>
            <a:extLst>
              <a:ext uri="{FF2B5EF4-FFF2-40B4-BE49-F238E27FC236}">
                <a16:creationId xmlns:a16="http://schemas.microsoft.com/office/drawing/2014/main" id="{790F8A3B-E882-4512-BCFF-52EFCC212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9476" y="5491162"/>
            <a:ext cx="1028700" cy="9048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735E15-117C-47E5-9E43-DCF600F973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3" r="1209" b="2148"/>
          <a:stretch/>
        </p:blipFill>
        <p:spPr>
          <a:xfrm>
            <a:off x="2208802" y="338207"/>
            <a:ext cx="6893125" cy="51529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A28C0A-1F94-4152-9F3B-E3A19361E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113" y="5596097"/>
            <a:ext cx="1280271" cy="6950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9BD635-A695-4E70-A768-E3F92693C71E}"/>
              </a:ext>
            </a:extLst>
          </p:cNvPr>
          <p:cNvSpPr txBox="1"/>
          <p:nvPr/>
        </p:nvSpPr>
        <p:spPr>
          <a:xfrm>
            <a:off x="8898858" y="5758933"/>
            <a:ext cx="923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next</a:t>
            </a:r>
          </a:p>
        </p:txBody>
      </p:sp>
      <p:sp>
        <p:nvSpPr>
          <p:cNvPr id="17" name="Rectangle 16">
            <a:hlinkClick r:id="rId7" action="ppaction://hlinksldjump"/>
            <a:extLst>
              <a:ext uri="{FF2B5EF4-FFF2-40B4-BE49-F238E27FC236}">
                <a16:creationId xmlns:a16="http://schemas.microsoft.com/office/drawing/2014/main" id="{8563D76C-C69F-4506-A7FD-E0BB6F489468}"/>
              </a:ext>
            </a:extLst>
          </p:cNvPr>
          <p:cNvSpPr/>
          <p:nvPr/>
        </p:nvSpPr>
        <p:spPr>
          <a:xfrm>
            <a:off x="8776113" y="5596097"/>
            <a:ext cx="1280271" cy="695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7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7A1EE1EC-D646-4E65-BAD1-7E3B29676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06" y="5673380"/>
            <a:ext cx="1028700" cy="904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DF718C-C11C-4BAB-B999-FC64773977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8" t="355" r="543" b="266"/>
          <a:stretch/>
        </p:blipFill>
        <p:spPr>
          <a:xfrm>
            <a:off x="2290438" y="452761"/>
            <a:ext cx="6523693" cy="49537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F4E5D2-694D-4729-9E6D-E47C337EC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4723" y="5778315"/>
            <a:ext cx="1280271" cy="6950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2FEFAE-3DF8-4210-92EB-3052AC56E1B9}"/>
              </a:ext>
            </a:extLst>
          </p:cNvPr>
          <p:cNvSpPr txBox="1"/>
          <p:nvPr/>
        </p:nvSpPr>
        <p:spPr>
          <a:xfrm>
            <a:off x="8671255" y="5941151"/>
            <a:ext cx="923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next</a:t>
            </a:r>
          </a:p>
        </p:txBody>
      </p:sp>
      <p:sp>
        <p:nvSpPr>
          <p:cNvPr id="10" name="Rectangle 9">
            <a:hlinkClick r:id="rId6" action="ppaction://hlinksldjump"/>
            <a:extLst>
              <a:ext uri="{FF2B5EF4-FFF2-40B4-BE49-F238E27FC236}">
                <a16:creationId xmlns:a16="http://schemas.microsoft.com/office/drawing/2014/main" id="{CCDD9F4D-CC58-48C8-89CE-9D655867AEDC}"/>
              </a:ext>
            </a:extLst>
          </p:cNvPr>
          <p:cNvSpPr/>
          <p:nvPr/>
        </p:nvSpPr>
        <p:spPr>
          <a:xfrm>
            <a:off x="8564723" y="5778315"/>
            <a:ext cx="1280271" cy="695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732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BEF213A9-021B-47FC-AC9C-C81D4E52B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660" y="5684770"/>
            <a:ext cx="1028700" cy="904875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23CDF04-F05E-4C08-AD87-23C1F0C26C94}"/>
              </a:ext>
            </a:extLst>
          </p:cNvPr>
          <p:cNvSpPr/>
          <p:nvPr/>
        </p:nvSpPr>
        <p:spPr>
          <a:xfrm>
            <a:off x="8762259" y="5807526"/>
            <a:ext cx="1260629" cy="659362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6DED93-ACE1-4B54-8EA5-0BC4C710FAE7}"/>
              </a:ext>
            </a:extLst>
          </p:cNvPr>
          <p:cNvSpPr txBox="1"/>
          <p:nvPr/>
        </p:nvSpPr>
        <p:spPr>
          <a:xfrm>
            <a:off x="8930936" y="5952541"/>
            <a:ext cx="923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next</a:t>
            </a:r>
          </a:p>
        </p:txBody>
      </p: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14D4FD52-D55C-4C73-8D9E-BC7580122FCB}"/>
              </a:ext>
            </a:extLst>
          </p:cNvPr>
          <p:cNvSpPr/>
          <p:nvPr/>
        </p:nvSpPr>
        <p:spPr>
          <a:xfrm>
            <a:off x="8762259" y="5807526"/>
            <a:ext cx="1260629" cy="659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973F66-B9D6-4B0F-93CC-0F89226C2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4428" y="476903"/>
            <a:ext cx="6795486" cy="504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26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165671-4CB3-4B33-9C56-6193C197E1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0"/>
          <a:stretch/>
        </p:blipFill>
        <p:spPr>
          <a:xfrm>
            <a:off x="2673625" y="933450"/>
            <a:ext cx="6898999" cy="4991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423BFD-B60F-4758-A2D8-C6CD0E2CD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321" y="4742147"/>
            <a:ext cx="1883827" cy="256054"/>
          </a:xfrm>
          <a:prstGeom prst="rect">
            <a:avLst/>
          </a:prstGeom>
        </p:spPr>
      </p:pic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31AD9993-2047-4825-AD15-7A6907CE8BE6}"/>
              </a:ext>
            </a:extLst>
          </p:cNvPr>
          <p:cNvSpPr/>
          <p:nvPr/>
        </p:nvSpPr>
        <p:spPr>
          <a:xfrm>
            <a:off x="5685183" y="4527612"/>
            <a:ext cx="900138" cy="4705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25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D1D6D9-AB5E-428B-9F32-517A61083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78F4B221-F201-4585-A5CA-A4E9FE5A08FA}"/>
              </a:ext>
            </a:extLst>
          </p:cNvPr>
          <p:cNvSpPr/>
          <p:nvPr/>
        </p:nvSpPr>
        <p:spPr>
          <a:xfrm>
            <a:off x="1045186" y="4014348"/>
            <a:ext cx="1933113" cy="844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C0A85D-227D-4F3C-BEB5-AE928038C17D}"/>
              </a:ext>
            </a:extLst>
          </p:cNvPr>
          <p:cNvSpPr/>
          <p:nvPr/>
        </p:nvSpPr>
        <p:spPr>
          <a:xfrm>
            <a:off x="2978299" y="4350058"/>
            <a:ext cx="1345126" cy="257453"/>
          </a:xfrm>
          <a:prstGeom prst="rect">
            <a:avLst/>
          </a:prstGeom>
          <a:solidFill>
            <a:srgbClr val="78B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8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7485C0-F4B8-46BB-A6B1-F7EE54B06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74CAA220-D6B1-41AD-87DC-51F50742C3A4}"/>
              </a:ext>
            </a:extLst>
          </p:cNvPr>
          <p:cNvSpPr/>
          <p:nvPr/>
        </p:nvSpPr>
        <p:spPr>
          <a:xfrm>
            <a:off x="1118586" y="1970843"/>
            <a:ext cx="9969624" cy="3453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03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37E7183-F017-4CF7-A602-CE73AF70CD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1AC6E564-9B0C-49C7-9588-80D999E77DDD}"/>
              </a:ext>
            </a:extLst>
          </p:cNvPr>
          <p:cNvSpPr/>
          <p:nvPr/>
        </p:nvSpPr>
        <p:spPr>
          <a:xfrm>
            <a:off x="1003852" y="1858617"/>
            <a:ext cx="10078278" cy="35482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92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7155CD-4C01-4309-AD43-AC57D883D5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1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11CD0235-DC1C-4106-8420-F490358D7121}"/>
              </a:ext>
            </a:extLst>
          </p:cNvPr>
          <p:cNvSpPr/>
          <p:nvPr/>
        </p:nvSpPr>
        <p:spPr>
          <a:xfrm>
            <a:off x="1013791" y="1647825"/>
            <a:ext cx="10078279" cy="4200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53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B64AE6E-7F29-4C1A-B3A8-4FD9E622D1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4" r="78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B66F9986-E8C6-493D-B9DC-E796558F49BE}"/>
              </a:ext>
            </a:extLst>
          </p:cNvPr>
          <p:cNvSpPr/>
          <p:nvPr/>
        </p:nvSpPr>
        <p:spPr>
          <a:xfrm>
            <a:off x="903768" y="1858617"/>
            <a:ext cx="10277754" cy="3508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852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D770E2C-4E16-44E7-87C3-509363E5FE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C94C93E6-ACAA-43CC-B7A6-4D0583AD9F11}"/>
              </a:ext>
            </a:extLst>
          </p:cNvPr>
          <p:cNvSpPr/>
          <p:nvPr/>
        </p:nvSpPr>
        <p:spPr>
          <a:xfrm>
            <a:off x="1043609" y="1759226"/>
            <a:ext cx="10078278" cy="3847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314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28C7816-E02B-45DA-B623-9E504B43B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07C850A7-390C-4BE3-90C6-FE300E41FFBE}"/>
              </a:ext>
            </a:extLst>
          </p:cNvPr>
          <p:cNvSpPr/>
          <p:nvPr/>
        </p:nvSpPr>
        <p:spPr>
          <a:xfrm>
            <a:off x="1073426" y="1958009"/>
            <a:ext cx="10028583" cy="3250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973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AF3C8EA-7A37-4A07-BDF2-89EBD3DF2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607DA67-9667-4DA5-8318-B8D47BC324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2EF6CF6E-3786-4EA8-A1B0-31149CE5016D}"/>
              </a:ext>
            </a:extLst>
          </p:cNvPr>
          <p:cNvSpPr/>
          <p:nvPr/>
        </p:nvSpPr>
        <p:spPr>
          <a:xfrm>
            <a:off x="1073426" y="2126974"/>
            <a:ext cx="10048461" cy="347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891579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00"/>
      </a:dk1>
      <a:lt1>
        <a:sysClr val="window" lastClr="FFFFFF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</Words>
  <Application>Microsoft Office PowerPoint</Application>
  <PresentationFormat>Widescreen</PresentationFormat>
  <Paragraphs>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Univers Condensed Light</vt:lpstr>
      <vt:lpstr>Walbaum Display Light</vt:lpstr>
      <vt:lpstr>AngleLinesVTI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Walpole</dc:creator>
  <cp:lastModifiedBy>Anna Walpole</cp:lastModifiedBy>
  <cp:revision>6</cp:revision>
  <dcterms:created xsi:type="dcterms:W3CDTF">2020-10-16T14:25:38Z</dcterms:created>
  <dcterms:modified xsi:type="dcterms:W3CDTF">2020-10-16T14:47:35Z</dcterms:modified>
</cp:coreProperties>
</file>